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57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AB10E-063A-428A-B1A3-6ADAB13080C3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BF71-3808-4496-AB5E-81B4C9AFD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jpeg"/><Relationship Id="rId7" Type="http://schemas.openxmlformats.org/officeDocument/2006/relationships/slide" Target="slide17.xml"/><Relationship Id="rId12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7.xml"/><Relationship Id="rId4" Type="http://schemas.openxmlformats.org/officeDocument/2006/relationships/slide" Target="slide15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jpe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2.xml"/><Relationship Id="rId5" Type="http://schemas.openxmlformats.org/officeDocument/2006/relationships/image" Target="../media/image4.jpeg"/><Relationship Id="rId10" Type="http://schemas.openxmlformats.org/officeDocument/2006/relationships/slide" Target="slide19.xml"/><Relationship Id="rId4" Type="http://schemas.openxmlformats.org/officeDocument/2006/relationships/slide" Target="slide16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836712"/>
            <a:ext cx="5962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 Африки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188640"/>
            <a:ext cx="4968552" cy="93553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Интерактивная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000636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896779" y="357166"/>
            <a:ext cx="3342583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обезьяны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Retur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8" descr="4428ad5657f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35696" y="1268760"/>
            <a:ext cx="4896544" cy="513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sorog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698118"/>
            <a:ext cx="7072362" cy="446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286116" y="357166"/>
            <a:ext cx="2794356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носорог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6500858" cy="436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286116" y="357166"/>
            <a:ext cx="21050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зебра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978516" y="428604"/>
            <a:ext cx="295151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леопард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Retur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Леопар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674601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608974" y="357166"/>
            <a:ext cx="467737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Попугай Жако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Retur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6" name="AutoShape 4" descr="Попугай Жако краснохвостый или Африканский Серый Попугай - фото, описание,  средние цены, ссы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Жако Краснохвост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6336704" cy="448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286116" y="357166"/>
            <a:ext cx="2266005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страус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556793"/>
            <a:ext cx="6984776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4" name="Picture 6" descr="Животные-саванны-Описания-названия-и-особенности-животных-саванны-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660234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3197373" y="357166"/>
            <a:ext cx="3350661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хамелеон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Retur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340768"/>
            <a:ext cx="7200800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Йеменский хамеле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7010400" cy="4676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o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559305"/>
            <a:ext cx="6286544" cy="471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785918" y="357166"/>
            <a:ext cx="6034858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африканский слон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papers_ru_Уставший-Ле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398572"/>
            <a:ext cx="6643733" cy="49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3786182" y="357166"/>
            <a:ext cx="142218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лев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 rot="10800000" flipV="1">
            <a:off x="0" y="0"/>
            <a:ext cx="9144000" cy="6858000"/>
          </a:xfrm>
          <a:prstGeom prst="rtTriangle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0" y="0"/>
            <a:ext cx="9144000" cy="68580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143108" y="214290"/>
            <a:ext cx="359560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Молодцы! 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75127" y="1571612"/>
            <a:ext cx="6534673" cy="175432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</a:t>
            </a:r>
            <a:r>
              <a:rPr kumimoji="0" lang="ru-RU" sz="5400" b="1" i="0" u="none" strike="noStrike" kern="1200" cap="none" spc="50" normalizeH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знаете животных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АФРИКИ!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074" name="Picture 2" descr="C:\Documents and Settings\Администратор\Рабочий стол\73779971_smayl_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429000"/>
            <a:ext cx="3683260" cy="30632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79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 rot="10800000" flipV="1">
            <a:off x="0" y="0"/>
            <a:ext cx="9144000" cy="6858000"/>
          </a:xfrm>
          <a:prstGeom prst="rtTriangle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0" y="0"/>
            <a:ext cx="9144000" cy="6858000"/>
          </a:xfrm>
          <a:prstGeom prst="rtTriangl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357298"/>
            <a:ext cx="2884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nextslide">
                  <a:snd r:embed="rId4" name="arrow.wav"/>
                </a:hlinkClick>
              </a:rPr>
              <a:t>Саванна</a:t>
            </a: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00042"/>
            <a:ext cx="5333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action="ppaction://hlinksldjump">
                  <a:snd r:embed="rId4" name="arrow.wav"/>
                </a:hlinkClick>
              </a:rPr>
              <a:t>Тропический лес</a:t>
            </a:r>
            <a:endParaRPr lang="ru-RU" sz="5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1214422"/>
            <a:ext cx="2884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Саванна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142984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леопард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357430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попугай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571876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обезьяны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786322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питон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571868" y="1142984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страус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571868" y="2357430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3571868" y="3571876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зебра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3571868" y="4786322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слон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1142984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хамелеон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5715008" y="2357430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антилопа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Гну</a:t>
            </a:r>
          </a:p>
        </p:txBody>
      </p:sp>
      <p:sp>
        <p:nvSpPr>
          <p:cNvPr id="14" name="Прямоугольник 13">
            <a:hlinkClick r:id="rId9" action="ppaction://hlinksldjump"/>
          </p:cNvPr>
          <p:cNvSpPr/>
          <p:nvPr/>
        </p:nvSpPr>
        <p:spPr>
          <a:xfrm>
            <a:off x="5715008" y="3571876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носорог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5715008" y="4786322"/>
            <a:ext cx="1785950" cy="1000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жираф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43900" y="5326346"/>
            <a:ext cx="540000" cy="540000"/>
          </a:xfrm>
          <a:prstGeom prst="actionButtonForwardNext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rId11" action="ppaction://hlinksldjump" highlightClick="1"/>
          </p:cNvPr>
          <p:cNvSpPr/>
          <p:nvPr/>
        </p:nvSpPr>
        <p:spPr>
          <a:xfrm>
            <a:off x="8143900" y="4754842"/>
            <a:ext cx="540000" cy="540000"/>
          </a:xfrm>
          <a:prstGeom prst="actionButtonEnd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 начало 17">
            <a:hlinkClick r:id="rId12" action="ppaction://hlinksldjump" highlightClick="1"/>
          </p:cNvPr>
          <p:cNvSpPr/>
          <p:nvPr/>
        </p:nvSpPr>
        <p:spPr>
          <a:xfrm>
            <a:off x="8143900" y="5929330"/>
            <a:ext cx="540000" cy="540000"/>
          </a:xfrm>
          <a:prstGeom prst="actionButtonBeginning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картинки\ФОНЫ\Новая папка (3)\25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Tropicheskij-Les-2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1214422"/>
            <a:ext cx="4149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Тропический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Рабочий стол\Tropicheskij-Les-2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14393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>
            <a:hlinkClick r:id="rId4" action="ppaction://hlinksldjump"/>
          </p:cNvPr>
          <p:cNvSpPr/>
          <p:nvPr/>
        </p:nvSpPr>
        <p:spPr>
          <a:xfrm>
            <a:off x="1142976" y="1142984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хамелеон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2357430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антилопа Гну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3571876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носорог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4786322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жираф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72132" y="1142984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страус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2357430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3571876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зебра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72132" y="4786322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слон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3357554" y="1142984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леопард</a:t>
            </a:r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3357554" y="2357430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попугай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3357554" y="3571876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обезьяны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357554" y="4786322"/>
            <a:ext cx="1785950" cy="1000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питон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Управляющая кнопка: в конец 35">
            <a:hlinkClick r:id="rId10" action="ppaction://hlinksldjump" highlightClick="1"/>
          </p:cNvPr>
          <p:cNvSpPr/>
          <p:nvPr/>
        </p:nvSpPr>
        <p:spPr>
          <a:xfrm>
            <a:off x="8143900" y="5286388"/>
            <a:ext cx="540000" cy="540000"/>
          </a:xfrm>
          <a:prstGeom prst="actionButtonEnd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 начало 36">
            <a:hlinkClick r:id="rId11" action="ppaction://hlinksldjump" highlightClick="1"/>
          </p:cNvPr>
          <p:cNvSpPr/>
          <p:nvPr/>
        </p:nvSpPr>
        <p:spPr>
          <a:xfrm>
            <a:off x="8143900" y="5929330"/>
            <a:ext cx="540000" cy="540000"/>
          </a:xfrm>
          <a:prstGeom prst="actionButtonBeginning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2F1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sorog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984" y="1428736"/>
            <a:ext cx="4429156" cy="499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357166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жираф </a:t>
            </a: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3286116" y="357166"/>
            <a:ext cx="2148986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питон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786710" y="5429264"/>
            <a:ext cx="1042416" cy="1042416"/>
          </a:xfrm>
          <a:prstGeom prst="actionButtonRetur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Рисунок на теле королевского питона состоит из чередующихся светлых и темных коричневых, а также черных пятен и полос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67" y="1484784"/>
            <a:ext cx="6656661" cy="461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1412776"/>
            <a:ext cx="7211144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2217204" y="428604"/>
            <a:ext cx="445122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Антилопа Гну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7572396" y="5286388"/>
            <a:ext cx="1042416" cy="1042416"/>
          </a:xfrm>
          <a:prstGeom prst="actionButtonReturn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антилопа гну2222222222233333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6120680" cy="463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59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жираф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Света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123</cp:lastModifiedBy>
  <cp:revision>37</cp:revision>
  <dcterms:created xsi:type="dcterms:W3CDTF">2014-02-13T18:18:43Z</dcterms:created>
  <dcterms:modified xsi:type="dcterms:W3CDTF">2023-01-16T18:22:09Z</dcterms:modified>
</cp:coreProperties>
</file>